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99AA16-85CC-4820-8B29-A1ABD8857E76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FADBB-7565-422C-8F0E-9B03B89DE8D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51B310-B8C2-41CA-A94C-3577DAE28DA0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A7B25-8E32-4682-BA66-EE17D7D1B43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2614B9-807F-4D6E-A780-04597286209B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23035-7660-445D-BEF4-0769DF8B271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196EA7-E8E7-4E0D-86F7-A71EDF3D0BB1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4BD69-8B96-4EC0-85F0-1056114425D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6945AE-01FF-4C78-9C09-CD9E0AE2C953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B446A-7242-4FCA-B01A-7D65CF2F91B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C82077-B631-4224-A2F1-35784C578C85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5E166-B866-44D3-A7E5-94DA103F742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754A50-CC84-4088-920B-6E28EDD53A46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A2CBC-6FE8-458D-BCCF-3F8CDB9225F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976EBE-FC05-43F2-8B69-8379950881E6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A8BCA-2AF4-4E79-8BD9-6F369EFB9C3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38E498-1F4F-4187-B6AA-932475EA5802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565F3-35FF-492E-A942-4A64DAD65D0D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D889AA-A467-4181-9D5A-914DDD8D4023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F310C-5781-4FDA-9F6B-3461FC03288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A2DA0F-BE99-4E7E-ACFD-9CEAD0CE24BD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BAD99-A6DF-4653-8300-7D3BDDF22AB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B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4B595AC-2167-4089-8F8F-B06D11A1303A}" type="datetimeFigureOut">
              <a:rPr lang="pt-BR"/>
              <a:pPr/>
              <a:t>24/2/2014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79463A0-E29C-4057-8CDE-BF6D8E37B186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tatic.ddmcdn.com/gif/hydropower-plant-part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5602"/>
            <a:ext cx="7056784" cy="6643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4" descr="http://upload.wikimedia.org/wikipedia/commons/9/90/Kartell_Kraftwerk,_Pelton_Turb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713604"/>
            <a:ext cx="4607843" cy="614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39750" y="115889"/>
            <a:ext cx="7772400" cy="576807"/>
          </a:xfrm>
        </p:spPr>
        <p:txBody>
          <a:bodyPr/>
          <a:lstStyle/>
          <a:p>
            <a:pPr eaLnBrk="1" hangingPunct="1"/>
            <a:r>
              <a:rPr lang="pt-BR" dirty="0" smtClean="0"/>
              <a:t>Turbina Pelton</a:t>
            </a:r>
          </a:p>
        </p:txBody>
      </p:sp>
      <p:sp>
        <p:nvSpPr>
          <p:cNvPr id="3076" name="AutoShape 2" descr="data:image/jpeg;base64,/9j/4AAQSkZJRgABAQAAAQABAAD/2wCEAAkGBhQSERUTEhQUFRUVFRgXFRUXFBQVFBQXFxkVFBcWFBQXHCYeGBkjGhQUHy8gIycpLCwsFR4xNTAqNSYrLCkBCQoKDgwOGg8PGiwkHyQvNCwsLCwsLCkwLCwsLCwsLCwpLCwsLCwsLCwsLCwsLCwpLCwsLCwsLCwsLCwsLCwsLP/AABEIAQMAwgMBIgACEQEDEQH/xAAbAAACAgMBAAAAAAAAAAAAAAAFBgMEAAECB//EAEMQAAECAwUFBQYEBQMDBQEAAAECEQADIQQFEjFBIlFhcYEGE5GxwSMycqHR8BRCUuEzYoKS8XOywgcVQzRjotLiJP/EABoBAAIDAQEAAAAAAAAAAAAAAAMEAQIFBgD/xAAuEQACAQIEBQQBBAMBAAAAAAAAAQIDEQQSITEyQVFxsQUTImEzI4HB8KHR4RT/2gAMAwEAAhEDEQA/ALYEdgRyI7ECJOgIitNkCwQdQzjOJRAK+L0XInFQLgpTsfl4k7tBSLxTvoVk+pYmWBSXAqPPWm4wPt8nCU6uHfhx4wau69Zc9O40dJzru311gdflmCFpbUEvroK7+cLY6T9iSf15HPTYpYiLX34YDXL9sk/yqA5lj5Aw0SFPLB/lHlCvNQozUHQOT4FvOGSwKeUOAI+ZjAb0XY6Xm+4Qu2SC7uDmCCxI1HT1jtV0OoklxvJJPURqylISMIdTuxLMTQ1zANOEWl2lQzGDe5DH4VZA8DpujqKN1CNui8HH1knUlfq/IkXnKwzlp3LIiFeXWJr2J79bv75zDHwiFWQ5xzdb8j7s7Gh+OPZeCKVKnHFtICK5/p403Qy2NDSUVB2RUZHlCt/3Be0gSlHMBVW55Q12BLSEOGOAOOkVqJ5NQUWvc0uOUgbKeQ8olAjiUKDkPKJRHULY5CW5iUxKgRyImlIixQKzxsS/hMAb3VsGD9rOyj4IWr6VsnkYqyVued39MokQUP8A6f8ApPnAW+S6kiDNoLWc/B6w9zE3sK0pJYsSN7dYYLvGyefpAqwynlq+98F7LRJ5mKxXyPS2JgI1G0mgjIKBLwEdiORHYjKNc2ICX7aJBX3c5KqAELTmHcczyYwdSIX78sctc/bKgcAyIY5749mjDWR6zexRRcZYqs01MxqYQWUz5bjodI7tFpUohK0lKkODUsdXDv5kQHm3atBKgCQDRaas2RLVTBNF4KmpTjd0DC5dyMw75mF8e08O2vryO+nK2IX7+CCdNCVJf8xwjmYOXYdhQ4+YH0hdtE5QmpASWDEnRicJHMO/SD12q94cAfMesc+1ax0id2xls1pSlCQf0jyib8cgjOkK5tY3t5RStNvOQLv9uY144ppJWOYqUvk39kN+LBtEwjLFTwEVVnLnEay5jtYp1EZtR3k2dNQ/HFfS8FL8auXNaWcbmqMJOHqId5CiqUkkMSmo3FsoSVSVmae5xJNMSsTJO6kO9mSe7SFVUwc8WrE1ctla1/8AIGnfM79f2G9OQjsRylMTykOWEdOciyax2XEoD7pWJhFq6pLKVwSYgwx4gnt6mw/APWFe+l7J5GGm9TUfAIU77VsK5GIJR59en8RPMeYgteCvYHkI5stkRMVMUoPgQ4qQx2t3KO58nvEhDtiIDs7UJyhzMrv6FMui+wXdX8I/egghJ9zqYvWK4USpKld4hRAOwqWsKNBtBSSz8zpFGX7giKclJ6HqkHFalhK6RkVZk5ieZjIKDsGBHYjgR2mM00zsQudoWM5tcCadVN5GGQCEjtrNw2kKcj2Sci35l/SB1abqRyotGSi7sllTcIdzTxHhmI6/EleZduL51gNZL7I/iCu8Dka+P20EbHMSQSnI+HSMivSlCm83/DTwU060bffg4m2kCalL1OnCsF7Ara5pPk/pAaZIJnpLDC2f5nD05QXs5ZQPHzp6xnysnGxuRbea5qXYSpZxZVI8REF6WNlOHL1/bwg7Il67xHM+zBTR2FOnCVNJrkcBWlNVJNPW78ikQXrQxJMNB0iW8pBRMI5EcvsRDOyTHM4iChVcV1O5wc3KhCT6It2M7UNEgOE8x5wq2RW1DZYEuUfEnzEKxV5h6jtG41gQTuiS8wcIHogzcnvE8I644knkhlzOSoHPF6TOB708DA0TCTEHi1fHvf0CE+/ltLVyho7QTmWa/lHlCjeTYFTJn8MP14RVuxZIAXQfZzzwA/3RHZJ+KckaB/Fmjd02hKpM8oZiRT9PAxBcoed/SfSC3upMFazig9az7NXwmA6VMz5awXtx9krl6iFy0zKNE4bmRiORGqYSSd9fGMi3IszpSeA8oyLOoUyB0R2IjESJgA2SJhI7cj26af8AjT/uX+8OyYSe3SmnpP8A7aXH9S2I6+cSirFyTKY1OTcXqz9QfKC9ye6oDJxr4/P0indV3LtU3CgAMkYlH3Wdg43mGW1XCmzBICkqKw6mU+TAOAABn8oR9QmvZceenk0PTov3k+/gGLlj8Qk4g+EjB0zgskfKKCpA7wKbayeCVnjnZu+U6OKsmdKvPCwIo5ALjThmInsE+YtfdnApRDowmitcLqYYmr0MUUSQqYoKrXwfcYabg7NyytJO0kA0NC+9xujrKLqTSSZyNejSpybktRLvmc8yoIIDEHeCfrA+bPc4WZvnyhsn9nUoVPkTB7szZV+ZsKSFA8QQW4wMlXIUTO8xhQl1wFNVClNzNCVTBTdTNLW+/wBGnRx1OFJQg7NbfZQsy6w53OXVL5j5VjO2HZyUiTLtMkBLlOIDIpWzKbe5EZcfvI5HyP1hKphXQxMYPXbyOrFRr4aVRffgaguCN3TmCt5SwgQDBCxyFkHCOZjeOZsXbJRE3gG+cCxOqOcE7LKaVNfcPOBUyXENkpFa+bV3kxStNOQp6Qo31LBClNXCzua8xkYZbzl4XGsLN7n2avvWKrWSJexSuhDWSYd6vJo1cI9ofh9Y7sR//iPxmM7PDaXyHrBXwy7glxRCt5H2Z6eYhXnHOGe9D7PqIV5kWobMrX3Qw2aVsJ+EeUaixLSwA4CMhdsOkdpiRMQoW8SpMEJJRCz2o7MzrRNSuWqWAJeEhRUC7qL0Sd4hlBinbZS5pwJUEJHvnXSjRWUlFXZKjmdhPsdgVZiUKUl1HEcCipO5nYbjTjF1cwHUk6/LKLHaOzS0zECUoqZDKJL7QJ8KNFCUhoz8TDPRlP8Au4/gpZa8Y/3YmVmItyRA1c7aA4wTkxz8tLHRlS02oy5rjUA+EH7r7VISHdiM4W77mYcJ3uPX0gIEEqxaDSOl9PqP2UzmvUaf6rPR70vdM5XeJrsEKejtk5z1bkI12duNdoBKlEFizjU5Od0K113g1FZR6N2avmWkaORnxaNGm3Kd5MzZ/GFooVbdaps6SJFcUqWElGuJJWnCB+pkEtwjqwjCUTs0ym7wZvLUQFMN497+mLF7z5aJ61h3XMXMVwpLAbqtR5qMX7JMQvEkgBS2Spslgli/GpyzgVag5VoVE9g9HEKNCdJrcZ7XZAhiGwnJsoLXArZWeUJlm7Qkps0p3JSjFwZLQ6XFMZCjyglS2bQWp3y6nP8A45p4jzgHMngEc4Iz7U0mZvKg3i8Lc9cBbCohvG1Y1qVvJgBfZ9meYgtMgPfZ2Oo9YiHEj0uFg6zAiz8FF+en1i92cHvniIinJayS+vnHfZqaNsau/wAoNJ3g+4KKtJdghe52Bz9DC0zkcxDHfJ2B18v3gBIDrT8Q84tR4StbiGcJjIkAjIVGQLKmCbLThUUgM7Ha31J4572iVEhSVpZainEcQNSSQC76DgGAhXsdpMlaaqUjV04daanSGdVtS6FaKLg6ZChOhpGriaKt7kF3EqNTXJJhZJhZvZShPWHYFvIfvBe8LyTLllQUkqyAd6nU8BAG1yJmATll8Rap2t7toNIyqln8WPRvuiK1EBI3v5xXlzTjG6r9YmlScYd4ns1kxJNH3tEThak0+gSlO1VP7Ip8lNCzEkMXOY0qYvyYoWsKBQEkVeiqigzpqxMW7MqMHFyhUhCUFZ21SN/CwqU5ThNtq+jZS7Rp9i4zSpJHi3rGCxUHz5xatmQ5iLdmlpUz6/KH/TH+k19md6n+RdgYizNnlGWi90y2CS8F72kolSisq0oNSYQpilTVU8dBGqjKGYXgZqVqfKWR/cr/APEGBOPcGYHDJBCg4Y01HOOOyVikoSApIUclE9S4GWpj0lV3pnWRcpWS5ZTmwFKK5g4T0hiHyAT+J5x2NKptpBOUtNeeEJ8z8o9Vum8USwEqUAqYohAP5ilJUW5CPLOxU8yS8xgJhLhhnm750KvmYfr6WlFj75RAMqfKWhyA5xBJSN7pUqkAt8tQr20JLXJU6n0PnUQKtIAgnbL6SvZTm1T8JLf7jAWeqK1FldiYO6uypMMBb8OyOfoYMLgHfxonmYrT4kTPhN3lSzygKsPoYqXWCkYuNOkT3iv2Usbg3yDHwi3dtmxWcDVyRzeDXtDXqDteX7G71nhSEkbj6QKsQ9qj4hFm0+6Yiu1Lzk9fIxeKtBg5u80MwEZG4yFBs87u291LUAgEnlTmdwhmle6xCa1IAo8Kl1zFIlhiQ+enL5RdFuX+pXjFsT6pOd4LRGjhPRoxipt3b115BW3y8SkDRzFe855UpKBkAIpm3KPvKJEbVNqN7NCkHn+RXF0vanZvcllGjJiaSuZJClJLPmNDpHVgsqsWIYWBqDrzi3br/RNlTJQkiWU4cRFQWNGUa1LU3PD0s1lczdL6Am8k4pQIAJxJZ3ZyQNIu2YZDpFG0zR+HUSHplk9cuFYsSJ4FVEDmY5arFpOPRv8Ag6ym1K0uqRLaZRUggZ6cxFCxXqHYnIt1GcEbPPCnKS4cwiXvKwWyYA7FQJb+YA+sN+nt5pQfcS9QjHKp2+hpvVJm4XVsjTWJ0XYO7ZAZtN/EwMsUxIy6OX8TrBqxWnCQY209DCaszLrxJVuIhin3vNEvA9DFC2TJXd94lQBGYcD5Qt2ntMon5D0i6b5FGk9y5MtbrASaJISNa1Uo/wB2L5Qfvi195Z0he0UKTgclkqUpKSQMnZw5yrClL2SgnIJKjzUYt2+2LWlCUDaJDAal8KaeJ6RdrUohouB8SzoB8yfoDBOaqILssXcygk1UaqPH9o7mGF2wyIlmAF/q93r6QdWYX77O2gfeYi1LiK1OEy8j6eQ+sGLmHsk8vUwFvE16+gEHbsDSkfCIvU4EVhxsH34kAltWMVblrOHI/fzizf5r4eUCrCsiYCNIPBXpgJu1QcmjIpJvRLZRkKZWNZkeeItwbXLhHQt6eMCkroOUdAxnypo66nVdkHk7WFvzV8YLXvYUSZKFO8wHaG9J9QfWAlzWoYgFZhm4tlF+ZOxzCpVQDl6QwuWXkc/iFJVJZ92wldKxOZMpQJ1SSARxKTWN3pd+FOFNVzpyifhR7NPz7wxStV0d4O9IIwjZYAJAFWEWpVvwKKllymUySa7ShmehV4w5eT3EGlyKBSO6mJUCQkF+IZ6fekU7xkp7tC3ZhRwSDQUVhrpnFyyVxJOo86RoSE90QdtKQeLgcRq0YFf9Ou+/lHRUP1MOu3hm7ptWIPgwDRnY72eAt8yAbUo5ulLjTd6QRslpBUkCateYCVD3R8WsC7Som0rcHINxGFwOpi2Hjau3tp/K6nsQ74dc9f4fQ2bMpAxVKQWJ0D1DnofAx0bzIoIv21CgEqAKUnIPQjLrXzMVJ12hRBQoJIr/AC+GfhGzGJhSnyZVnJWal43ZLMXxdBxg+hzLwzRLHFGL1iaXIwBJo3IZcTDGaKF7SZXlS1zzgloUosAcKSpvDWG25OzZkALnN3jMB+WWk8dVHU9BvNmxXv3Ut0M27QQrdqLUbTOEyZ7qEOQCcLYqAPqVKA68ImclJFYppjhaZ6Uh1KAG8kARVk2tK5BmA1C1pw0ZkavxBBhRshM4gMTwDlmDBhoIt2EkYgMitQH+1/kYClFasJd8hhmGF+9i81A5ecHVmAF4F56R8MVpbk1NjV4Kr4+cMVmOFKHFGD+EK9pd68fmo/tDWE7PSLVNkRDdgW/C6uvoIo2GQXKtwD9f8Rcvc7fUxP2elg431YecMJ5aYu1mqWIYyLyrrU9GjIr7kS/tyPLygim6kbBjiUqlXy036PGwYzGjqoSVtC3ZJOIvkBn6ARObyKFVDjnXxjqxn2YG8k+npBax3fLMpRmBxpoXO4wbSEbmViakqtRrkjVmv2XNLPMSQlsJDp3ZgvruiSeoELJ/l8GiGy3GGKkuVAFuWdeJiFU9wRvb0B+UHjLNqIuNiC7Lee8ZWWYLAcxmX/aGSXdRSkqSHSo4iRkxhPkE96BhAZ3yyY1+98e72bsp7GWpU1KE92jOn5RCmKwaru6dmO4XGOgrNXR5TZ5qEpMsqTiTTcSxoK50aCd39j0WgonTZ0uSgJzUtKVKYnIE5V3GL/aTs3IlzMUqYia/vDC2FQoCk6htOAz0VUdrZklAT3EslKinH3YUosSA5IPJ+EKYahkrvN089BzE4jPh/j18E1ssaUrmpExCky1EBT0mB8Lp36GA0qaUn6829IJi0KnTAqY2JfvU1IAHhEM2z4kcQSBwyI/5RsZVYxlKz1NotL5wyXGEzQZaszlzhHlqUV4Rnu+kEZSpyKgENrFFFnpNDbhMsGWqhTlxEL1622hL0BoN6qgEnVnLczEC7RabVMZIUtSQ5wjIDMmIbTYCoBK5iEEHIqfm5FHgsab3BuS2NXbOwgzCaCgAzJ9BDFdMxwlZCiGoWqo6q8Xivd10yS2OdLUwohKgAeZLE8gIYDLDZU+UL1ZW0QWCvqyuu3jcr+2BI27SksW5bgYNKlCIe7AU7ZP5QGNRpl5QTAq/eSOI+Z/eHBAhQlh5qR/Mn0hvlQ1V5AqfMXb0O2evnF7s4nZWePp+8DrwO1BXs8n2Z4qPpBp6QF4fkCsbjUZCo2eJoEdtEcsxfsdkxVOXn+0Am7as26SzWSIZNqUjI03GoghJvUkHZDDOpAi1JswGQAH3UxDbkg0GXDziKMnU7IpjqcKKTavJluxdrEpYCWSSW94D0iFCSVFuJ6Rqxdm0qllalqH6UhIOI0zJNA0ERJEtSXdiSHOeFQo/UGHKc1J2MWcWtQYZwBAJqchHoFmTPtMuURM2RLSKncGp4GPNrwk1zFMtovTVhDV2bvwolhJGLXof384Kkr/Iqtdh2u/slKzmzCs7hQQlds7EiRa5qU7KNkjhiQkn5kwySO0y0jJCehUfSAuFNstK1TVTVZMmVKUpSwBh91JoKDXWDVVBR+KBrNm1FtOhHQxUta1ggpqK0pXOtRxhy7VWOWlEvupK5LOklZl4lZKB7sORkqprWFq1yRlkW2a5F0H6ws9UEW5JdEmRaNmaBLmg0IxMrjm6VD7aCd4pSiVglBcyYFh+8lmiUvRGYwqpUl23QvybTorxgtYbzmAsJim41p1iyqJK1iJU3cJWHtEbGtahZ0FExISUqXtoFCwWE1dtRr4r1vtaJiioBSHqxqH5j6QcnXaFqT3hJCtRhHkIn/7NZ5dSgq4FSvQiJVV2K+2hQs1kUtWFJD8TSLSEzZKygOFAsWJauRpmMjHdqVLROxBJSCs4Ug5B2JrpoHzbhVktd3SlyVTkz3WMITLKF41HZFVMzAOeQiuYmxEbeqWgFZCzTKhqMzRo1ZbzE0lIBFN4PCBVuVQJf/Ayjm6ZjTBxBHyf0hecU9UGi2i3ZA89PxeUNiDTpCndlbQOZ8jDUTsnkYJV4kilPZi1bTtHpB24U+xHM+cALWdo84Y7mS0lPU/Mwerwi9LjLsZGRkKjZ40mzJAqVHph51c0icTzpTlESpxXtKLkgH/EdJhWer1Ojw0ckV1LUm0qyfOLUsaPX7zgaDE8pTEEffCKxm4Raii1bCxxE1Kb2Cgt5QhmBwuQ5YB4i/7qq0UU2IZN4j18YoXhZlKUz0GnGD1yXZKlSFTF4lLWyUAEDCxBxk8Gy1eGI3pq8t2YuIlTnLLSWi59QZeFiSsJYkFtz8xujoTe7AwvlhoQKM2prSLN4ICVAJLhnZsifeHQvzi7dFpRKdS+6Ch7pmJWrf7qUkDTUweLuhN6A3aJZ1PurzyiWy2tSXwqUgmh0PIjWL8u1ptVrSpRCwshKmCJIJbCBTZSPdrDB2hny0WZUhMuzSwClScK1TJhI/mACagl2i93zKCZKVMJJmKJ0FXAzL5CtD4GJbzWkEKYkB6ClHS54UBiawWTvVhOgdRO4JBJPg46xDbLNTEoEJUSkHoXI8RES20JjvqDrRZn25RxI4hlJ4HTrr8oyRaik7Ud3SoypuBRIfIjI7jxEG7bcqlHF3qm0SQFIrU4XyHjEqF1c85taBK5LxlTEGWtQBzSo6GIr3tmAFyH0Yja6+sLVpl4VZUBrhYKI1YkEA9IMW27pRQmZZlKXLZjjLzEndMGh0pTIiJVO5RzsLjFSiuYqurnp4CGu4LMoodmSrUkEnkkGg5+GsKFusTkkU3CJbmv5dnU1Sl6p+nGJqRbWh6Ls9RvnXAkkkrU5+H6RALjCTiCy4rkPrBez2lMxAWmoIcRhEIOUk7MaSTAdyVn9FQy948sneICXdZO7mvvBHr6QSlTfZtx/eD51OV0CUXGNmBbQdo8zDTdyWlI+EeUKU01MOVmSyEjckeUNVtkLUd2dxuNRuFRoTLV2PlKHsyZZ0HvJ8DX5wvXhck2RVQdP601T13dY9ATEmAEMag5jQxrVsDTqarRgcP6lVpNJ6r7/wBnlwiaSpiIYb97MgPMkimakbuKfp4QBsBQZiQtWFBIxK3CMOpRlRmlJHSwxUMRRk4Pk9OZc2QAqYSlJLUDqO/CKO3MCK16rUrZlqeX+UDIjeQdd8Ze1nxzCoKSaABKVYgACwCTkzefExxIsyiK5DTfBc15aGTKjlo55XTuXbPIXhc1IIcg5E79z74sXpPQoAKRhUwCiNSMlEaGN2S9jZ5eHCwmqSVrIcmUHGFCD7wU5qaU1iO3XmZ4StTYgkJcAOQkMMTZkCj5kZxCvfUX0toQykBIYc3ffXPrG5iTjxKzDFjxAIryPziBCWypyy8I2pUHBhKxW3AFtQroTuS7keXhEN4313ndyynChKSEmpIWS7nyPCukUDaXLAtlU5Didwjm9pOFKD+lWE8w49PnFX0JRcSAsYV0IyOoPqOEMF1W50iXMqoUSrIK3JVu574Dy5PfoJR76AMslJ+sVrNaC9aH5xKbWh5pMNWm7kqJYsp/dOcCZSFyllSCxyIaihuUIabNdnfSu9WogpIS+td8V71u0AlJW4BqoJwnzi1yjSA95KTOAmJACqhaRRjmCzNXfw0gCmyrmTBLSkYv5qANvJgpZRgU4ClhQIUQQKHUA8WqflBiyWVS5mLC7IwiZlR3biRvrE58q1PZb7Fns9YjKk4SrESokkOwfQE5xfJjpEsJDCOFQhUnmlcZhHKrEZQ9d37jyJjQWwI+6PHQiGcaHkYvh9ZWK1eEE6jiYeE5Qk2ZDzED+YeYhxtNoCEFRyGflD1fkhShzJIyNxkLDIMSIkKojJaNLSW8+D5dc/COlMY5WuE/tRdWA96gbJO2BoT+bkfPnDUpURTkBSSlVQQxG8GA16KqwysNhsRKhUUl+/YSbMRT51gnZ5eIV19KmA1skGzz8KgpgXCnoUnI5fbRZtV4LlzDhS4wgA1dCjtYktrXWOdhB024vc6PGVo18ji9Ap22RjthpsAJCfhSkJAHQRDdKAZyXQFbQKv0pS4empZ6RVs9rXNIUslRFA7PRg3kINWNX4dM1X5+7ZJ4rUEq+WKCXuhCccknHoUrLZ0zVBIdJUpiQ2EOWcuWaorGk3SRMVLeqVlBIDMxYk8KjxEc2YrLBFMJCyd6vy9AH/uMEkTsUibMPvzF7ROpDVI6k01AixQ1bOzKU2a1LStJTJtEpOLWYhQUykneSUFuHCo+1WcLQxNFABzoQGSSegg1IkYrvtkpLv3cqeB/pLAX0CawHugd4gozcOOYjx5A65bSuVNwmigSG37xBK9khwsBn3RDaLEVlx/ER/8AIDLqPvgRlI7+XQMoacdUn7zi62Kvc5untSaSCAyyBU4Q+QJVpE/aSatOJBThKSyqkvTQ7mhMtcsoXUMXh6sN5JtllZX8QJwKJzOGstZO/NBPHjFoxi19lZNoR5s0pIIJA4FmMeoXfeX4mzS7R+ZTom/6iMz/AFBleMeW21CgoywCSSGADl9GAj0Tsddq5FhImgpVNm40oNCEhIS5ByeJn8oSuRHSSLq4iVEy4iUIyx0j0ivbDsnlFgiKd4qZHh5wbDfkB1uBlW7Q85HxeVYYr6W0lXEpHzEL9y1np6n5GDPaJXsh8Q8jDtXiFqOxSldo1JSE4XwgB97UeMgGVKjIplCXQz2a1hYxJwkUoTVyWDOz67uekUJlvKp5R+VCgOZIcq+bcgIsG3odQUGlhnIAdI2gSd4YjqBAOwWsLtClJdipOeeQFY1MPKTlJT5GfXSSTjzDhMULztRSGSWOZO4D9/WLi5gAJOQgFaSpSm1UR0GiTybzhtuwKlHM7vZB66bwxIxMK5gjIjdF20dkpS8MxYIMxOIpSWGEkgPzFesc3DdYUUy3ZKQVLV+lCRiUT0B6mDNntHekqUpT7gE0GSR0AA6Rm42C4orXmxrDzd7PbkhJvGzJl2hYSAkJVLAYUD4AKRF2nkELRRnTUbiCW+RB6wT7dXYcC1pJOMJqzMUH/wCoHgYp3cpMy71FdZyJgJJcnBsIDF2ADEMN9dIzloh16sl7PKAkrFMS1pQOQ21V6JHWBlpn4ZA/1CD8jGXbacNoCNAX/uA+kc3hJ9nNT+heLwNflFiAxcdsTLXKUusuZikzRvQsMX8Sf6YXbMlVktSpKs5SyngoflP9SWPWCliVjsqhqkgjmPtusQdoEd/KRak+/LAROGpSPcmdMj+0e3R44vCbhmONS4PA1g3cFnK1Y0AO20D7qwK7xXjQ8dIAW6UZkrGiuy/LeD184pXD2jnSFbKqblBxxbV4nsQON8djpU/2iJqUuPdWQG65HnTlAa47qKJikIUCokpBKiEEOzhgScnBi7fylmVjlqZ04jw1UBuGsCbjMydaZCJf6kYj+lIUCo8meCKGV2KuV1cNSux60WgzFKAY0YkqBB0LDxg+sbySd5JJPMmLNsIUtRGRUSPGKy0/bmE6km21fQPGKRXXEaolUj7cxGpPOAMIV7QsjCAzqLAnIUKjQZ0GVIDXtaSkhCiCTVJAwu2YIJOTivHhBybJCgxqPuoOh4wg39eCvxmByRLdIJbExAUSTrB8M7TuDrK8Ro7OF53JJ9IYb1lYpKwKlnHMV9IU+xtoxTFHh6n6Q6AwzUd5AaasgPY7pxS0E6pSfEAxkGpeyABQAAAbgKRkUzE5EeWqtilUUomL1yumaxBHumoI847uC6FlXeFLpSCpqHLeH+6cIN2y2oWzDaSof05ApB3V8RG3TqQbyxMupGS4iO3gql7FSCFAaKarRXueXjJmHp9/LoYjuq25oOhOH6QYs0nIAenGGHZalIydsowWNGCzH9c89RKSf+Sx4Ijd32aY5WmWpSQDiISSABxypACdb5mJLOWIDBzQUAYVbhDNL7SWyQtPeYkhVEy+5KU1YONkAZZE74RrXjHa9w1JxlLe1gzZruRNlhChiE4swZ8CNokEkNtNX+U8oms//S2yo7wpx7aVJSCrZRiThdgA5BqHypA6RZbZOW6ZiFKlYgUE4QgkKSUlASGVQszjZzhgu2+ZwQVWgyy6UlCUJUFHEApySaBiAaZv1y8qRoJ3PBO0lmXZbSMQYh0qH8yT9+EM1tuJYky7WwMueGU1QFKD/Oo3AgiHm/ewJvEKmrIlqV7rpopqBxmKa1i12U7EzpMiZZrStEyzqBwoBUSlTg4kqIGHe1asd7wkWPFLotOBapKyxGzXXd4hjFm77QuVOIIdyQUkUWDQpI4wZ7cf9PZiVKVKUlSpdHBqpOYxJzccHasErhtxXLEuZJCClICm2pZZhuoeBfnEOViVqBx2TnSViZZ0GZJWQ6HabJfPZPvpD6OWji8+zYlrcoBc0KVEAPvSzvwhwnrKmcksQ1TTryiJNnSC7OXdySpuTmnSJdSNttSFB9QWezoVJSgqWktViDnoQRuYUbKLN1XULOgISSa1LAE0NKDLmTF4qjhSsufoYD7kupfKjoiIlpjvFHExUULkCoiUYkmRCowNlkYTHml5yli2TVrQoDEopxJLGoANQxDR6QTCx2sFQ2oHD/MWpu1wlNfOJvsP76zvPp+8O6TCX2I1PPzSB5Q4pMMrYDVd5smeMjl43HgYpy5iLMkIAC1KDFRKnNQ71ZjX5dR9moVlNUlVDvqCfmTAtSyTtEknPkN0XLOdP8Qb/wBsadXNBfEdj6TOrStN/I7/AB6As7CXCzV60O5oYLqvEKSpQDE7Ob0zJHyEAkWYLWzCpiSwT8CynRyPnnGhhsUsTey2MfG4KWDazNO/QfrBd7WRdow5TEAHg+EnxIgp2qV+Ns6ZsjEtcoDvJW0UF8J90VJxHMaJVuix2MCbRYptmJY1bg9UnooQD7OqInpluRjOA1bM0PQgEcRxj0/k3fl4FY3itOfkKf8AT+SpNpmKmzFBSpYPdkllEsak5lIILN+ZxTNusHZ9MtZUTiDugGrDOvLIcokvHs9KnAAgpIAS6CxwjIGhBA4iKUrskmXVE2YPiCCOrAFusIOzNCKfMYIBXxf4S6EGuqvQfWBdgv2YtEyUr8hZ3JLOpJTiNSykKrmQQ/EbaBWByZZO5Xtcxy8VFGLCpRiFSYE0WRAs1H3p+8YTGKNenn/iOSsRSxcwmI1KqOvkY2VRGpVR19Igk6/EJ/UnxEaVMEJFuX7RfxK84rLX6+kE9u6K5h6UYgUYSzPO8668Iz8WsfmV/cfrFXSLZxxMLnaWxzF4SgOA7hwN2+KRvKYPzr/uOnWLN23gtUwBSiQXFS+n1ijpuOoSFVJlrsfZ1IxBYYsNX1P1ENaDAmzBlDjT19IJyzBKcrq4Oe5YeMjl4yLlTzKRv1fyEX5EZGRnz3OwpcIQuwVMDVe+rmfOMjI2PSt5f3qcr69xR/vQdextrWlSSlRBIIPKO7SsiYpQLHvFF+r+cZGRryOeier2K1KKUknMDduju9ppEkscyAeRzjIyM2SWcZoybg7sSbiLmaTv/wCU2JLRnGRkLS3Y5DZHNnipaxWMjIEy6KRzPT1jhZjIyKMujgxEc+h8xGRkVZYS7eNtXNUVV/X0jIyGUCZyoevpEas/vfGoyPHjah99YlsB9oj4h5xkZES2ZK3GtGY5iCMuMjIBS2Cz3JYyMjIKV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1.gstatic.com/images?q=tbn:ANd9GcTdVUwcE47NM6A4KsBFWwhnq7U0K8nSsWkM2h2HDhFO_2OUgnWu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6261"/>
            <a:ext cx="9144000" cy="562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ctrTitle"/>
          </p:nvPr>
        </p:nvSpPr>
        <p:spPr>
          <a:xfrm>
            <a:off x="539750" y="115889"/>
            <a:ext cx="7772400" cy="792832"/>
          </a:xfrm>
        </p:spPr>
        <p:txBody>
          <a:bodyPr/>
          <a:lstStyle/>
          <a:p>
            <a:pPr eaLnBrk="1" hangingPunct="1"/>
            <a:r>
              <a:rPr lang="pt-BR" dirty="0" smtClean="0"/>
              <a:t>Turbina Pelton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 txBox="1">
            <a:spLocks/>
          </p:cNvSpPr>
          <p:nvPr/>
        </p:nvSpPr>
        <p:spPr bwMode="auto">
          <a:xfrm>
            <a:off x="721146" y="54818"/>
            <a:ext cx="7772400" cy="648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t-BR" sz="4400" dirty="0"/>
              <a:t>Turbina Francis</a:t>
            </a:r>
          </a:p>
        </p:txBody>
      </p:sp>
      <p:pic>
        <p:nvPicPr>
          <p:cNvPr id="5123" name="Picture 4" descr="http://geosci.uchicago.edu/~moyer/GEOS24705/Images/Francis_Turbine_Grand_Coulee_D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03538"/>
            <a:ext cx="7848872" cy="605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currentgeneration.co.nz/site/current/images/Alternative_Energy/pensto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89013"/>
            <a:ext cx="7345363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itle 1"/>
          <p:cNvSpPr txBox="1">
            <a:spLocks/>
          </p:cNvSpPr>
          <p:nvPr/>
        </p:nvSpPr>
        <p:spPr bwMode="auto">
          <a:xfrm>
            <a:off x="539750" y="11588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t-BR" sz="4400"/>
              <a:t>Turbina Francis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755650" y="-27384"/>
            <a:ext cx="7772400" cy="792832"/>
          </a:xfrm>
        </p:spPr>
        <p:txBody>
          <a:bodyPr/>
          <a:lstStyle/>
          <a:p>
            <a:pPr eaLnBrk="1" hangingPunct="1"/>
            <a:r>
              <a:rPr lang="pt-BR" dirty="0" smtClean="0"/>
              <a:t>Turbina Kaplan</a:t>
            </a:r>
          </a:p>
        </p:txBody>
      </p:sp>
      <p:pic>
        <p:nvPicPr>
          <p:cNvPr id="7171" name="Picture 2" descr="http://upload.wikimedia.org/wikipedia/commons/thumb/1/16/S_vs_kaplan_schnitt_1_zoom.jpg/220px-S_vs_kaplan_schnitt_1_zo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5827" y="692696"/>
            <a:ext cx="6190509" cy="619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renewablesfirst.co.uk/cms/wp-content/uploads/Kaplan-turbine-main-parts-diagram.gif"/>
          <p:cNvPicPr>
            <a:picLocks noChangeAspect="1" noChangeArrowheads="1"/>
          </p:cNvPicPr>
          <p:nvPr/>
        </p:nvPicPr>
        <p:blipFill>
          <a:blip r:embed="rId2" cstate="print"/>
          <a:srcRect r="7867"/>
          <a:stretch>
            <a:fillRect/>
          </a:stretch>
        </p:blipFill>
        <p:spPr bwMode="auto">
          <a:xfrm>
            <a:off x="300952" y="1484784"/>
            <a:ext cx="884304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itle 1"/>
          <p:cNvSpPr>
            <a:spLocks noGrp="1"/>
          </p:cNvSpPr>
          <p:nvPr>
            <p:ph type="ctrTitle"/>
          </p:nvPr>
        </p:nvSpPr>
        <p:spPr>
          <a:xfrm>
            <a:off x="755650" y="115888"/>
            <a:ext cx="7772400" cy="1470025"/>
          </a:xfrm>
        </p:spPr>
        <p:txBody>
          <a:bodyPr/>
          <a:lstStyle/>
          <a:p>
            <a:pPr eaLnBrk="1" hangingPunct="1"/>
            <a:r>
              <a:rPr lang="pt-BR" smtClean="0"/>
              <a:t>Turbina Kaplan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pt-BR" smtClean="0">
              <a:solidFill>
                <a:srgbClr val="898989"/>
              </a:solidFill>
            </a:endParaRPr>
          </a:p>
        </p:txBody>
      </p:sp>
      <p:pic>
        <p:nvPicPr>
          <p:cNvPr id="9220" name="Picture 2" descr="http://upload.wikimedia.org/wikipedia/commons/d/d0/Kaplan-Turbine-2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9116"/>
            <a:ext cx="8250314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itle 1"/>
          <p:cNvSpPr txBox="1">
            <a:spLocks/>
          </p:cNvSpPr>
          <p:nvPr/>
        </p:nvSpPr>
        <p:spPr bwMode="auto">
          <a:xfrm>
            <a:off x="755650" y="44625"/>
            <a:ext cx="777240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t-BR" sz="4400" dirty="0"/>
              <a:t>Turbina Kaplan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</Words>
  <Application>Microsoft Office PowerPoint</Application>
  <PresentationFormat>Apresentação na tela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 Theme</vt:lpstr>
      <vt:lpstr>Slide 1</vt:lpstr>
      <vt:lpstr>Turbina Pelton</vt:lpstr>
      <vt:lpstr>Turbina Pelton</vt:lpstr>
      <vt:lpstr>Slide 4</vt:lpstr>
      <vt:lpstr>Slide 5</vt:lpstr>
      <vt:lpstr>Turbina Kaplan</vt:lpstr>
      <vt:lpstr>Turbina Kaplan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Luiz Felippe</dc:creator>
  <cp:lastModifiedBy>---</cp:lastModifiedBy>
  <cp:revision>4</cp:revision>
  <dcterms:created xsi:type="dcterms:W3CDTF">2013-09-12T13:16:19Z</dcterms:created>
  <dcterms:modified xsi:type="dcterms:W3CDTF">2014-02-24T13:13:19Z</dcterms:modified>
</cp:coreProperties>
</file>